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15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E374-B29D-43B9-BE6F-7E1652CFE7BC}" type="datetimeFigureOut">
              <a:rPr lang="es-CO" smtClean="0"/>
              <a:t>12/12/2014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CBC7-E6A5-49C6-88BF-BA0FD4787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83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E374-B29D-43B9-BE6F-7E1652CFE7BC}" type="datetimeFigureOut">
              <a:rPr lang="es-CO" smtClean="0"/>
              <a:t>12/12/2014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CBC7-E6A5-49C6-88BF-BA0FD4787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566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E374-B29D-43B9-BE6F-7E1652CFE7BC}" type="datetimeFigureOut">
              <a:rPr lang="es-CO" smtClean="0"/>
              <a:t>12/12/2014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CBC7-E6A5-49C6-88BF-BA0FD4787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23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E374-B29D-43B9-BE6F-7E1652CFE7BC}" type="datetimeFigureOut">
              <a:rPr lang="es-CO" smtClean="0"/>
              <a:t>12/12/2014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CBC7-E6A5-49C6-88BF-BA0FD4787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887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E374-B29D-43B9-BE6F-7E1652CFE7BC}" type="datetimeFigureOut">
              <a:rPr lang="es-CO" smtClean="0"/>
              <a:t>12/12/2014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CBC7-E6A5-49C6-88BF-BA0FD4787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538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E374-B29D-43B9-BE6F-7E1652CFE7BC}" type="datetimeFigureOut">
              <a:rPr lang="es-CO" smtClean="0"/>
              <a:t>12/12/2014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CBC7-E6A5-49C6-88BF-BA0FD4787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582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E374-B29D-43B9-BE6F-7E1652CFE7BC}" type="datetimeFigureOut">
              <a:rPr lang="es-CO" smtClean="0"/>
              <a:t>12/12/2014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CBC7-E6A5-49C6-88BF-BA0FD4787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848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E374-B29D-43B9-BE6F-7E1652CFE7BC}" type="datetimeFigureOut">
              <a:rPr lang="es-CO" smtClean="0"/>
              <a:t>12/12/2014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CBC7-E6A5-49C6-88BF-BA0FD4787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474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E374-B29D-43B9-BE6F-7E1652CFE7BC}" type="datetimeFigureOut">
              <a:rPr lang="es-CO" smtClean="0"/>
              <a:t>12/12/2014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CBC7-E6A5-49C6-88BF-BA0FD4787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772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E374-B29D-43B9-BE6F-7E1652CFE7BC}" type="datetimeFigureOut">
              <a:rPr lang="es-CO" smtClean="0"/>
              <a:t>12/12/2014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CBC7-E6A5-49C6-88BF-BA0FD4787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916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E374-B29D-43B9-BE6F-7E1652CFE7BC}" type="datetimeFigureOut">
              <a:rPr lang="es-CO" smtClean="0"/>
              <a:t>12/12/2014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CBC7-E6A5-49C6-88BF-BA0FD4787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560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E374-B29D-43B9-BE6F-7E1652CFE7BC}" type="datetimeFigureOut">
              <a:rPr lang="es-CO" smtClean="0"/>
              <a:t>12/12/2014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CBC7-E6A5-49C6-88BF-BA0FD4787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118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t="24586" r="54941" b="21042"/>
          <a:stretch/>
        </p:blipFill>
        <p:spPr bwMode="auto">
          <a:xfrm>
            <a:off x="1066800" y="1066800"/>
            <a:ext cx="1436915" cy="192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426944"/>
              </p:ext>
            </p:extLst>
          </p:nvPr>
        </p:nvGraphicFramePr>
        <p:xfrm>
          <a:off x="474587" y="3096009"/>
          <a:ext cx="2947911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904"/>
                <a:gridCol w="1739900"/>
                <a:gridCol w="48510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136934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CAMINO-REVOLUTION TRACK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49900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33038" r="50945" b="35432"/>
          <a:stretch/>
        </p:blipFill>
        <p:spPr bwMode="auto">
          <a:xfrm>
            <a:off x="3505200" y="533400"/>
            <a:ext cx="2189837" cy="125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42882"/>
              </p:ext>
            </p:extLst>
          </p:nvPr>
        </p:nvGraphicFramePr>
        <p:xfrm>
          <a:off x="2897488" y="1704781"/>
          <a:ext cx="3405259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904"/>
                <a:gridCol w="2197248"/>
                <a:gridCol w="485107"/>
              </a:tblGrid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139030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ROAD- PISTA VUELTAS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99900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t="23673" r="50000" b="21690"/>
          <a:stretch/>
        </p:blipFill>
        <p:spPr bwMode="auto">
          <a:xfrm>
            <a:off x="6705600" y="1471350"/>
            <a:ext cx="1491270" cy="153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608916"/>
              </p:ext>
            </p:extLst>
          </p:nvPr>
        </p:nvGraphicFramePr>
        <p:xfrm>
          <a:off x="5410200" y="3276600"/>
          <a:ext cx="3405259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904"/>
                <a:gridCol w="2197248"/>
                <a:gridCol w="48510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128317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ROAD-RAMPA CARRERA ESPIRAL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69900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0" t="34902" r="54013" b="30796"/>
          <a:stretch/>
        </p:blipFill>
        <p:spPr bwMode="auto">
          <a:xfrm>
            <a:off x="707305" y="3886200"/>
            <a:ext cx="2340695" cy="179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642095"/>
              </p:ext>
            </p:extLst>
          </p:nvPr>
        </p:nvGraphicFramePr>
        <p:xfrm>
          <a:off x="-228600" y="5516993"/>
          <a:ext cx="3405259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904"/>
                <a:gridCol w="2197248"/>
                <a:gridCol w="48510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125154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ROAD-GARAJE GRAN CIUDAD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169900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8" t="23571" r="51171" b="24730"/>
          <a:stretch/>
        </p:blipFill>
        <p:spPr bwMode="auto">
          <a:xfrm>
            <a:off x="3505200" y="4572000"/>
            <a:ext cx="1785765" cy="170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502610"/>
              </p:ext>
            </p:extLst>
          </p:nvPr>
        </p:nvGraphicFramePr>
        <p:xfrm>
          <a:off x="2284399" y="6254220"/>
          <a:ext cx="3405259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904"/>
                <a:gridCol w="2197248"/>
                <a:gridCol w="48510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139023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ROAD- CENTRO EMERGENCIAS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149900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30920" r="52001" b="28181"/>
          <a:stretch/>
        </p:blipFill>
        <p:spPr bwMode="auto">
          <a:xfrm>
            <a:off x="6553200" y="4062061"/>
            <a:ext cx="188193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83584"/>
              </p:ext>
            </p:extLst>
          </p:nvPr>
        </p:nvGraphicFramePr>
        <p:xfrm>
          <a:off x="5181600" y="5558576"/>
          <a:ext cx="3405259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904"/>
                <a:gridCol w="2197248"/>
                <a:gridCol w="48510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125335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ROAD-GARAJE PISTAS Y RAMPAS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89900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9 Elipse"/>
          <p:cNvSpPr/>
          <p:nvPr/>
        </p:nvSpPr>
        <p:spPr>
          <a:xfrm>
            <a:off x="3614565" y="2438400"/>
            <a:ext cx="1676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30% de descuento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067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28446" r="51500" b="23301"/>
          <a:stretch/>
        </p:blipFill>
        <p:spPr bwMode="auto">
          <a:xfrm>
            <a:off x="914400" y="609600"/>
            <a:ext cx="1827233" cy="183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08069"/>
              </p:ext>
            </p:extLst>
          </p:nvPr>
        </p:nvGraphicFramePr>
        <p:xfrm>
          <a:off x="228600" y="2498804"/>
          <a:ext cx="3405259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904"/>
                <a:gridCol w="2197248"/>
                <a:gridCol w="48510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129728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JUEGOS ALIEN POP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59900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t="34127" r="57786" b="32936"/>
          <a:stretch/>
        </p:blipFill>
        <p:spPr bwMode="auto">
          <a:xfrm>
            <a:off x="4038600" y="0"/>
            <a:ext cx="1816249" cy="197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60982"/>
              </p:ext>
            </p:extLst>
          </p:nvPr>
        </p:nvGraphicFramePr>
        <p:xfrm>
          <a:off x="2729082" y="1780585"/>
          <a:ext cx="3405259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904"/>
                <a:gridCol w="2197248"/>
                <a:gridCol w="48510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125723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GAMES- TUBOS LOCURA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69900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7" t="34171" r="56010" b="32915"/>
          <a:stretch/>
        </p:blipFill>
        <p:spPr bwMode="auto">
          <a:xfrm>
            <a:off x="6172199" y="881285"/>
            <a:ext cx="2364215" cy="21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840606"/>
              </p:ext>
            </p:extLst>
          </p:nvPr>
        </p:nvGraphicFramePr>
        <p:xfrm>
          <a:off x="5334000" y="2883720"/>
          <a:ext cx="3405259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904"/>
                <a:gridCol w="2197248"/>
                <a:gridCol w="485107"/>
              </a:tblGrid>
              <a:tr h="177165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124811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GAMES-CONSTRUYE CON INSECTOS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29900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30325" r="50361" b="27256"/>
          <a:stretch/>
        </p:blipFill>
        <p:spPr bwMode="auto">
          <a:xfrm>
            <a:off x="685800" y="4572000"/>
            <a:ext cx="1905000" cy="144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128"/>
              </p:ext>
            </p:extLst>
          </p:nvPr>
        </p:nvGraphicFramePr>
        <p:xfrm>
          <a:off x="69273" y="6096000"/>
          <a:ext cx="3405259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904"/>
                <a:gridCol w="2197248"/>
                <a:gridCol w="48510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139051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JUEGOS MONKEY BALANCING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59900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5" t="31209" r="50907" b="33318"/>
          <a:stretch/>
        </p:blipFill>
        <p:spPr bwMode="auto">
          <a:xfrm>
            <a:off x="3352800" y="3822329"/>
            <a:ext cx="2333846" cy="152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88119"/>
              </p:ext>
            </p:extLst>
          </p:nvPr>
        </p:nvGraphicFramePr>
        <p:xfrm>
          <a:off x="2560198" y="5103794"/>
          <a:ext cx="376665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904"/>
                <a:gridCol w="2197248"/>
                <a:gridCol w="846498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120608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JUEGOS MANIC MARTIANS.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39900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t="31581" r="53000" b="28853"/>
          <a:stretch/>
        </p:blipFill>
        <p:spPr bwMode="auto">
          <a:xfrm>
            <a:off x="6629400" y="4267200"/>
            <a:ext cx="1773866" cy="145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60754"/>
              </p:ext>
            </p:extLst>
          </p:nvPr>
        </p:nvGraphicFramePr>
        <p:xfrm>
          <a:off x="5610446" y="5721861"/>
          <a:ext cx="3405259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904"/>
                <a:gridCol w="2197248"/>
                <a:gridCol w="485107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121577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GAMES-JUEGO RANAS COMEPELOTAS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29900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15 Elipse"/>
          <p:cNvSpPr/>
          <p:nvPr/>
        </p:nvSpPr>
        <p:spPr>
          <a:xfrm>
            <a:off x="3614565" y="2438400"/>
            <a:ext cx="1676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30% de descuento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292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69</Words>
  <Application>Microsoft Office PowerPoint</Application>
  <PresentationFormat>Presentación en pantalla (4:3)</PresentationFormat>
  <Paragraphs>38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MOTHERCARE</dc:creator>
  <cp:lastModifiedBy>MOTHERCARE</cp:lastModifiedBy>
  <cp:revision>6</cp:revision>
  <dcterms:created xsi:type="dcterms:W3CDTF">2014-12-12T14:03:16Z</dcterms:created>
  <dcterms:modified xsi:type="dcterms:W3CDTF">2014-12-12T16:06:30Z</dcterms:modified>
</cp:coreProperties>
</file>