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66" r:id="rId13"/>
    <p:sldId id="273" r:id="rId14"/>
    <p:sldId id="269" r:id="rId15"/>
    <p:sldId id="267" r:id="rId16"/>
    <p:sldId id="272" r:id="rId17"/>
    <p:sldId id="270" r:id="rId18"/>
    <p:sldId id="271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5762-2A9F-48E2-BEE5-3D5D23C60BBE}" type="datetimeFigureOut">
              <a:rPr lang="es-CO" smtClean="0"/>
              <a:t>08/10/2013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AFD3-F864-4AE7-ABA7-1EFE036D6F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500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5762-2A9F-48E2-BEE5-3D5D23C60BBE}" type="datetimeFigureOut">
              <a:rPr lang="es-CO" smtClean="0"/>
              <a:t>08/10/2013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AFD3-F864-4AE7-ABA7-1EFE036D6F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900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5762-2A9F-48E2-BEE5-3D5D23C60BBE}" type="datetimeFigureOut">
              <a:rPr lang="es-CO" smtClean="0"/>
              <a:t>08/10/2013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AFD3-F864-4AE7-ABA7-1EFE036D6F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799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5762-2A9F-48E2-BEE5-3D5D23C60BBE}" type="datetimeFigureOut">
              <a:rPr lang="es-CO" smtClean="0"/>
              <a:t>08/10/2013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AFD3-F864-4AE7-ABA7-1EFE036D6F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711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5762-2A9F-48E2-BEE5-3D5D23C60BBE}" type="datetimeFigureOut">
              <a:rPr lang="es-CO" smtClean="0"/>
              <a:t>08/10/2013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AFD3-F864-4AE7-ABA7-1EFE036D6F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53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5762-2A9F-48E2-BEE5-3D5D23C60BBE}" type="datetimeFigureOut">
              <a:rPr lang="es-CO" smtClean="0"/>
              <a:t>08/10/2013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AFD3-F864-4AE7-ABA7-1EFE036D6F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42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5762-2A9F-48E2-BEE5-3D5D23C60BBE}" type="datetimeFigureOut">
              <a:rPr lang="es-CO" smtClean="0"/>
              <a:t>08/10/2013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AFD3-F864-4AE7-ABA7-1EFE036D6F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606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5762-2A9F-48E2-BEE5-3D5D23C60BBE}" type="datetimeFigureOut">
              <a:rPr lang="es-CO" smtClean="0"/>
              <a:t>08/10/2013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AFD3-F864-4AE7-ABA7-1EFE036D6F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755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5762-2A9F-48E2-BEE5-3D5D23C60BBE}" type="datetimeFigureOut">
              <a:rPr lang="es-CO" smtClean="0"/>
              <a:t>08/10/2013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AFD3-F864-4AE7-ABA7-1EFE036D6F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31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5762-2A9F-48E2-BEE5-3D5D23C60BBE}" type="datetimeFigureOut">
              <a:rPr lang="es-CO" smtClean="0"/>
              <a:t>08/10/2013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AFD3-F864-4AE7-ABA7-1EFE036D6F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941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5762-2A9F-48E2-BEE5-3D5D23C60BBE}" type="datetimeFigureOut">
              <a:rPr lang="es-CO" smtClean="0"/>
              <a:t>08/10/2013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AFD3-F864-4AE7-ABA7-1EFE036D6F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198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B5762-2A9F-48E2-BEE5-3D5D23C60BBE}" type="datetimeFigureOut">
              <a:rPr lang="es-CO" smtClean="0"/>
              <a:t>08/10/2013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BAFD3-F864-4AE7-ABA7-1EFE036D6F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20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708920"/>
            <a:ext cx="6768752" cy="1036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6000" dirty="0" smtClean="0"/>
              <a:t>SEMANA DE RECESO</a:t>
            </a:r>
            <a:endParaRPr lang="es-CO" sz="6000" dirty="0"/>
          </a:p>
        </p:txBody>
      </p:sp>
    </p:spTree>
    <p:extLst>
      <p:ext uri="{BB962C8B-B14F-4D97-AF65-F5344CB8AC3E}">
        <p14:creationId xmlns:p14="http://schemas.microsoft.com/office/powerpoint/2010/main" val="232867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7536"/>
            <a:ext cx="8927975" cy="48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6856"/>
            <a:ext cx="4930775" cy="591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" y="6186572"/>
            <a:ext cx="9110644" cy="46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" y="-23054"/>
            <a:ext cx="5135563" cy="616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3779837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74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835562"/>
            <a:ext cx="9082927" cy="48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510" y="332656"/>
            <a:ext cx="5570537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798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8856984" cy="63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73" y="0"/>
            <a:ext cx="5761037" cy="47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05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2" y="5168813"/>
            <a:ext cx="8985582" cy="45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22" y="0"/>
            <a:ext cx="582930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1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686"/>
            <a:ext cx="9144000" cy="49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0775" cy="592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382963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519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2708920"/>
            <a:ext cx="127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SALTARINES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745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8" y="6237312"/>
            <a:ext cx="8179802" cy="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6" y="298103"/>
            <a:ext cx="4678363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692696"/>
            <a:ext cx="3832476" cy="460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455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56532"/>
            <a:ext cx="8784977" cy="42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4640263" cy="55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5"/>
            <a:ext cx="8611850" cy="43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68" y="0"/>
            <a:ext cx="5418137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6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18434"/>
            <a:ext cx="884196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403"/>
            <a:ext cx="471646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0" y="260648"/>
            <a:ext cx="4008437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404" y="3079172"/>
            <a:ext cx="2987675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2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7009"/>
            <a:ext cx="8676866" cy="48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50227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25" y="942702"/>
            <a:ext cx="31464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2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57518"/>
            <a:ext cx="8583125" cy="53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6024"/>
            <a:ext cx="475456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2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69588"/>
            <a:ext cx="8640960" cy="43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8" y="548680"/>
            <a:ext cx="53879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524199"/>
            <a:ext cx="3673475" cy="25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2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90364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7" y="404664"/>
            <a:ext cx="5380037" cy="538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1700808"/>
            <a:ext cx="35210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2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5" y="5846608"/>
            <a:ext cx="8784975" cy="44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527425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7757"/>
            <a:ext cx="38703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3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" y="6237312"/>
            <a:ext cx="8947970" cy="48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059363" cy="607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52" y="640556"/>
            <a:ext cx="3094037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7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</Words>
  <Application>Microsoft Office PowerPoint</Application>
  <PresentationFormat>Presentación en pantalla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 Plata</dc:creator>
  <cp:lastModifiedBy>Maria E Plata</cp:lastModifiedBy>
  <cp:revision>21</cp:revision>
  <dcterms:created xsi:type="dcterms:W3CDTF">2013-10-08T16:43:04Z</dcterms:created>
  <dcterms:modified xsi:type="dcterms:W3CDTF">2013-10-08T18:24:56Z</dcterms:modified>
</cp:coreProperties>
</file>